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6858000" cy="467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8"/>
  </p:normalViewPr>
  <p:slideViewPr>
    <p:cSldViewPr snapToGrid="0">
      <p:cViewPr>
        <p:scale>
          <a:sx n="100" d="100"/>
          <a:sy n="100" d="100"/>
        </p:scale>
        <p:origin x="292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765909"/>
            <a:ext cx="5829300" cy="1629316"/>
          </a:xfrm>
        </p:spPr>
        <p:txBody>
          <a:bodyPr anchor="b"/>
          <a:lstStyle>
            <a:lvl1pPr algn="ctr"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458058"/>
            <a:ext cx="5143500" cy="1129904"/>
          </a:xfrm>
        </p:spPr>
        <p:txBody>
          <a:bodyPr/>
          <a:lstStyle>
            <a:lvl1pPr marL="0" indent="0" algn="ctr">
              <a:buNone/>
              <a:defRPr sz="1638"/>
            </a:lvl1pPr>
            <a:lvl2pPr marL="311993" indent="0" algn="ctr">
              <a:buNone/>
              <a:defRPr sz="1365"/>
            </a:lvl2pPr>
            <a:lvl3pPr marL="623987" indent="0" algn="ctr">
              <a:buNone/>
              <a:defRPr sz="1228"/>
            </a:lvl3pPr>
            <a:lvl4pPr marL="935980" indent="0" algn="ctr">
              <a:buNone/>
              <a:defRPr sz="1092"/>
            </a:lvl4pPr>
            <a:lvl5pPr marL="1247973" indent="0" algn="ctr">
              <a:buNone/>
              <a:defRPr sz="1092"/>
            </a:lvl5pPr>
            <a:lvl6pPr marL="1559966" indent="0" algn="ctr">
              <a:buNone/>
              <a:defRPr sz="1092"/>
            </a:lvl6pPr>
            <a:lvl7pPr marL="1871960" indent="0" algn="ctr">
              <a:buNone/>
              <a:defRPr sz="1092"/>
            </a:lvl7pPr>
            <a:lvl8pPr marL="2183953" indent="0" algn="ctr">
              <a:buNone/>
              <a:defRPr sz="1092"/>
            </a:lvl8pPr>
            <a:lvl9pPr marL="2495946" indent="0" algn="ctr">
              <a:buNone/>
              <a:defRPr sz="109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58742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060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49164"/>
            <a:ext cx="1478756" cy="39660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9164"/>
            <a:ext cx="4350544" cy="39660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75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0549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166739"/>
            <a:ext cx="5915025" cy="1946729"/>
          </a:xfrm>
        </p:spPr>
        <p:txBody>
          <a:bodyPr anchor="b"/>
          <a:lstStyle>
            <a:lvl1pPr>
              <a:defRPr sz="40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131884"/>
            <a:ext cx="5915025" cy="1023739"/>
          </a:xfrm>
        </p:spPr>
        <p:txBody>
          <a:bodyPr/>
          <a:lstStyle>
            <a:lvl1pPr marL="0" indent="0">
              <a:buNone/>
              <a:defRPr sz="1638">
                <a:solidFill>
                  <a:schemeClr val="tx1">
                    <a:tint val="82000"/>
                  </a:schemeClr>
                </a:solidFill>
              </a:defRPr>
            </a:lvl1pPr>
            <a:lvl2pPr marL="311993" indent="0">
              <a:buNone/>
              <a:defRPr sz="1365">
                <a:solidFill>
                  <a:schemeClr val="tx1">
                    <a:tint val="82000"/>
                  </a:schemeClr>
                </a:solidFill>
              </a:defRPr>
            </a:lvl2pPr>
            <a:lvl3pPr marL="623987" indent="0">
              <a:buNone/>
              <a:defRPr sz="1228">
                <a:solidFill>
                  <a:schemeClr val="tx1">
                    <a:tint val="82000"/>
                  </a:schemeClr>
                </a:solidFill>
              </a:defRPr>
            </a:lvl3pPr>
            <a:lvl4pPr marL="93598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4pPr>
            <a:lvl5pPr marL="124797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5pPr>
            <a:lvl6pPr marL="155996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6pPr>
            <a:lvl7pPr marL="187196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7pPr>
            <a:lvl8pPr marL="218395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8pPr>
            <a:lvl9pPr marL="249594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1777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245820"/>
            <a:ext cx="2914650" cy="2969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245820"/>
            <a:ext cx="2914650" cy="2969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4926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49165"/>
            <a:ext cx="5915025" cy="904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147238"/>
            <a:ext cx="2901255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709482"/>
            <a:ext cx="2901255" cy="2514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147238"/>
            <a:ext cx="2915543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709482"/>
            <a:ext cx="2915543" cy="2514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2422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077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24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11997"/>
            <a:ext cx="2211884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73827"/>
            <a:ext cx="3471863" cy="3325798"/>
          </a:xfrm>
        </p:spPr>
        <p:txBody>
          <a:bodyPr/>
          <a:lstStyle>
            <a:lvl1pPr>
              <a:defRPr sz="2184"/>
            </a:lvl1pPr>
            <a:lvl2pPr>
              <a:defRPr sz="1911"/>
            </a:lvl2pPr>
            <a:lvl3pPr>
              <a:defRPr sz="1638"/>
            </a:lvl3pPr>
            <a:lvl4pPr>
              <a:defRPr sz="1365"/>
            </a:lvl4pPr>
            <a:lvl5pPr>
              <a:defRPr sz="1365"/>
            </a:lvl5pPr>
            <a:lvl6pPr>
              <a:defRPr sz="1365"/>
            </a:lvl6pPr>
            <a:lvl7pPr>
              <a:defRPr sz="1365"/>
            </a:lvl7pPr>
            <a:lvl8pPr>
              <a:defRPr sz="1365"/>
            </a:lvl8pPr>
            <a:lvl9pPr>
              <a:defRPr sz="13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03985"/>
            <a:ext cx="2211884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22484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11997"/>
            <a:ext cx="2211884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73827"/>
            <a:ext cx="3471863" cy="3325798"/>
          </a:xfrm>
        </p:spPr>
        <p:txBody>
          <a:bodyPr anchor="t"/>
          <a:lstStyle>
            <a:lvl1pPr marL="0" indent="0">
              <a:buNone/>
              <a:defRPr sz="2184"/>
            </a:lvl1pPr>
            <a:lvl2pPr marL="311993" indent="0">
              <a:buNone/>
              <a:defRPr sz="1911"/>
            </a:lvl2pPr>
            <a:lvl3pPr marL="623987" indent="0">
              <a:buNone/>
              <a:defRPr sz="1638"/>
            </a:lvl3pPr>
            <a:lvl4pPr marL="935980" indent="0">
              <a:buNone/>
              <a:defRPr sz="1365"/>
            </a:lvl4pPr>
            <a:lvl5pPr marL="1247973" indent="0">
              <a:buNone/>
              <a:defRPr sz="1365"/>
            </a:lvl5pPr>
            <a:lvl6pPr marL="1559966" indent="0">
              <a:buNone/>
              <a:defRPr sz="1365"/>
            </a:lvl6pPr>
            <a:lvl7pPr marL="1871960" indent="0">
              <a:buNone/>
              <a:defRPr sz="1365"/>
            </a:lvl7pPr>
            <a:lvl8pPr marL="2183953" indent="0">
              <a:buNone/>
              <a:defRPr sz="1365"/>
            </a:lvl8pPr>
            <a:lvl9pPr marL="2495946" indent="0">
              <a:buNone/>
              <a:defRPr sz="13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03985"/>
            <a:ext cx="2211884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9353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49165"/>
            <a:ext cx="5915025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245820"/>
            <a:ext cx="5915025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337621"/>
            <a:ext cx="154305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4E64AC-DB66-F145-9B13-8F141C27D869}" type="datetimeFigureOut">
              <a:rPr lang="en-JP" smtClean="0"/>
              <a:t>2024/10/25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337621"/>
            <a:ext cx="2314575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337621"/>
            <a:ext cx="154305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9DF469-57F5-E247-AEC2-09E060FC7F2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8120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23987" rtl="0" eaLnBrk="1" latinLnBrk="0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997" indent="-155997" algn="l" defTabSz="623987" rtl="0" eaLnBrk="1" latinLnBrk="0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77998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3pPr>
      <a:lvl4pPr marL="109197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71596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67E82DE-E31F-0944-5DB8-7882C88A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254000"/>
            <a:ext cx="3420000" cy="1368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4A631B-57FF-4F41-7CEE-1243A4001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" y="254000"/>
            <a:ext cx="3420000" cy="1368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366D5AE-5E5F-4C48-C8BB-1EB87F6F1997}"/>
              </a:ext>
            </a:extLst>
          </p:cNvPr>
          <p:cNvSpPr txBox="1"/>
          <p:nvPr/>
        </p:nvSpPr>
        <p:spPr>
          <a:xfrm>
            <a:off x="215900" y="12700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 Net form net blotch (self)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70788D-CB36-458A-603A-2FA3E6A67A7D}"/>
              </a:ext>
            </a:extLst>
          </p:cNvPr>
          <p:cNvSpPr txBox="1"/>
          <p:nvPr/>
        </p:nvSpPr>
        <p:spPr>
          <a:xfrm>
            <a:off x="3438000" y="12699"/>
            <a:ext cx="2377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 Net form net blotch (neighbor)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96391AF-B1A1-9962-1019-DD501C44A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" y="1799800"/>
            <a:ext cx="3420000" cy="136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4A5A7-57D5-9FAD-2C8E-5F217AC2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00" y="1799800"/>
            <a:ext cx="3420000" cy="1368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2721DC7-09EA-B1A7-03C8-3195C9E55C75}"/>
              </a:ext>
            </a:extLst>
          </p:cNvPr>
          <p:cNvSpPr txBox="1"/>
          <p:nvPr/>
        </p:nvSpPr>
        <p:spPr>
          <a:xfrm>
            <a:off x="215900" y="1587500"/>
            <a:ext cx="2098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 Spot form net blotch (self)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738043-72EB-7930-A72D-AB0EDB0576C0}"/>
              </a:ext>
            </a:extLst>
          </p:cNvPr>
          <p:cNvSpPr txBox="1"/>
          <p:nvPr/>
        </p:nvSpPr>
        <p:spPr>
          <a:xfrm>
            <a:off x="3438000" y="1587499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 Spot form net blotch (neighbor)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DDB0D42-E64A-A896-F66F-DCB82F21B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7" y="3345600"/>
            <a:ext cx="3420000" cy="136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A6D7568-1C7F-9982-B1EF-2A3D4C78F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451" y="3345600"/>
            <a:ext cx="3420000" cy="136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2B56320-4FDF-F167-68F3-C077D7E2FF30}"/>
              </a:ext>
            </a:extLst>
          </p:cNvPr>
          <p:cNvSpPr txBox="1"/>
          <p:nvPr/>
        </p:nvSpPr>
        <p:spPr>
          <a:xfrm>
            <a:off x="215900" y="3124200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 Scald (self)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86BE9F-962F-5D21-CF9C-6DD2AEA192EC}"/>
              </a:ext>
            </a:extLst>
          </p:cNvPr>
          <p:cNvSpPr txBox="1"/>
          <p:nvPr/>
        </p:nvSpPr>
        <p:spPr>
          <a:xfrm>
            <a:off x="3438000" y="3124199"/>
            <a:ext cx="1446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 Scald (neighbor)</a:t>
            </a:r>
          </a:p>
        </p:txBody>
      </p:sp>
    </p:spTree>
    <p:extLst>
      <p:ext uri="{BB962C8B-B14F-4D97-AF65-F5344CB8AC3E}">
        <p14:creationId xmlns:p14="http://schemas.microsoft.com/office/powerpoint/2010/main" val="422990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42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Yasuhiro Sato</dc:creator>
  <cp:lastModifiedBy>Yasuhiro Sato</cp:lastModifiedBy>
  <cp:revision>5</cp:revision>
  <dcterms:created xsi:type="dcterms:W3CDTF">2024-10-25T02:12:15Z</dcterms:created>
  <dcterms:modified xsi:type="dcterms:W3CDTF">2024-10-25T02:33:49Z</dcterms:modified>
</cp:coreProperties>
</file>